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Economica"/>
      <p:regular r:id="rId17"/>
      <p:bold r:id="rId18"/>
      <p:italic r:id="rId19"/>
      <p:boldItalic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boldItalic.fntdata"/><Relationship Id="rId11" Type="http://schemas.openxmlformats.org/officeDocument/2006/relationships/slide" Target="slides/slide6.xml"/><Relationship Id="rId22" Type="http://schemas.openxmlformats.org/officeDocument/2006/relationships/font" Target="fonts/OpenSans-bold.fntdata"/><Relationship Id="rId10" Type="http://schemas.openxmlformats.org/officeDocument/2006/relationships/slide" Target="slides/slide5.xml"/><Relationship Id="rId21" Type="http://schemas.openxmlformats.org/officeDocument/2006/relationships/font" Target="fonts/OpenSans-regular.fntdata"/><Relationship Id="rId13" Type="http://schemas.openxmlformats.org/officeDocument/2006/relationships/slide" Target="slides/slide8.xml"/><Relationship Id="rId24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Economica-italic.fntdata"/><Relationship Id="rId6" Type="http://schemas.openxmlformats.org/officeDocument/2006/relationships/slide" Target="slides/slide1.xml"/><Relationship Id="rId18" Type="http://schemas.openxmlformats.org/officeDocument/2006/relationships/font" Target="fonts/Economic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2dda3679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2dda3679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2dda3679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2dda3679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29937bd0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d29937bd0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29937bd0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29937bd0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2c3bd1b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2c3bd1b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29937bd08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29937bd08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29937bd08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29937bd08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29937bd08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29937bd08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29937bd08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29937bd08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29937bd08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29937bd08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Silk Road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Project By: Christopher Khoshaba, Christian Ramirez Gomez, Joel Koreth, and Will Davidson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3432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- GUI Editor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152475"/>
            <a:ext cx="328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Development of a GUI Map editor for the 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Features -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Saving and Loading from a binary format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Runtime implementation of </a:t>
            </a:r>
            <a:r>
              <a:rPr lang="en"/>
              <a:t>custom terrain and states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Debugging features such as movement and tile location. 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1375" y="440687"/>
            <a:ext cx="5472625" cy="4262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- Implementation</a:t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152475"/>
            <a:ext cx="514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Architecture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Hexagon is associated with an HexData object in a HashMap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HexData contains HexType Objects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class implements Serializable to allow saving the map into a binary format for moving between the editor to the 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Map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Multiple layering for opacity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Map is redrawn on any map update</a:t>
            </a:r>
            <a:endParaRPr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1800" y="1152475"/>
            <a:ext cx="3160499" cy="3009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Description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Turn-based game based off of the history of the Silk Road</a:t>
            </a:r>
            <a:endParaRPr/>
          </a:p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Players play as a merchant from one of three empires: Roman, Parthain and Han </a:t>
            </a:r>
            <a:r>
              <a:rPr lang="en"/>
              <a:t>empires</a:t>
            </a:r>
            <a:endParaRPr/>
          </a:p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Players can travel to each empire and trade recourse and  gold </a:t>
            </a:r>
            <a:endParaRPr/>
          </a:p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As the player travels random events can occur that can alter the status of the player </a:t>
            </a:r>
            <a:endParaRPr/>
          </a:p>
          <a:p>
            <a:pPr indent="-32575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player will have 20 turns to try to get as much gold and resources as they can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Trade System - </a:t>
            </a:r>
            <a:r>
              <a:rPr lang="en"/>
              <a:t>Functionality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Once a player enters a city they can buy and sell a inputted amount of goods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Prices vary depending on the city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Some player bonuses could affect the gold exchange rate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Events can also affect the prices in each City</a:t>
            </a:r>
            <a:endParaRPr sz="1800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600" y="1293550"/>
            <a:ext cx="4520700" cy="302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Trade System - Implementation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225225"/>
            <a:ext cx="4670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500"/>
              <a:t>Locations Class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 Loads the City file with the buyable and sellable goods with the price for each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500"/>
              <a:t>City Class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Collection of cities stored in Location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500"/>
              <a:t>Trader Class 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Keeps an inventory tracking purchased goods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Handles Buying and selling from Cities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Faction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Information for starting city and bonus</a:t>
            </a:r>
            <a:endParaRPr sz="1500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70125"/>
            <a:ext cx="4114800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 System - The Inspiration and Description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04100"/>
            <a:ext cx="3920700" cy="38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Inspired by Grand Strategy Game Europa Universalis IV.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From the top down, these events would offer an event title, image, description, and numerous options.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Each option would have its own effect; however, this example events actually had the same outcome for every event, as it is meant to be funny.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Random System, events are not gua</a:t>
            </a:r>
            <a:r>
              <a:rPr lang="en"/>
              <a:t>ranteed to occur.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0900" y="1104100"/>
            <a:ext cx="4762500" cy="37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Event System - The Purpose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85950" y="1066150"/>
            <a:ext cx="4227300" cy="3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 Create a Unique Experience Each Game.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Like how Hearthstone’s random draws keep games fresh.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 Prevent a Strategy from Becoming Dominant Every Game.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 sequential game like ours would could simply be solved by applying Game Theory Statistics like backwards induction; however, RNG prevents this from </a:t>
            </a:r>
            <a:r>
              <a:rPr lang="en"/>
              <a:t>occurring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 Encourage Players to analyze the situation and play according rather than following a predefined strategy.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4050" y="1066150"/>
            <a:ext cx="4657201" cy="32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Event System - The Issues and Solutions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017725"/>
            <a:ext cx="34533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RNG Systems can feel unfair.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Global events that impact everyone.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RNG Systems can create situations where the player had little to no chance to prepare.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Set restrictions on events, so players can always prepare.  In the Silk Route, bandit attacks may only occur past turn 10 for example.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5225" y="1017725"/>
            <a:ext cx="5338776" cy="355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Event System - Our Implementation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Generate random numbers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Distribute these random numbers to events.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Those events occur on those turn numbers.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Add in additional restrictions: No Bandit Attacks until after turn 10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Give Description of Event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Give Choices: Fight or Run for example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3000" y="1352351"/>
            <a:ext cx="4483100" cy="301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- Formulation 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152475"/>
            <a:ext cx="3326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aimed at implementing an hexagonally tiled map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Advantages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Equidistant movement from tile to tile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Disadvantages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Additional Complexity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Loss of 2 directional movements</a:t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0800" y="616775"/>
            <a:ext cx="5141494" cy="382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